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2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CC2E0-F30A-4EB5-A23B-372DF6E20E32}" type="datetimeFigureOut">
              <a:rPr lang="en-US" smtClean="0"/>
              <a:t>6/7/2019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BAB39-2AF2-429C-B8B4-CD04EA824E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922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CC2E0-F30A-4EB5-A23B-372DF6E20E32}" type="datetimeFigureOut">
              <a:rPr lang="en-US" smtClean="0"/>
              <a:t>6/7/2019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BAB39-2AF2-429C-B8B4-CD04EA824E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97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CC2E0-F30A-4EB5-A23B-372DF6E20E32}" type="datetimeFigureOut">
              <a:rPr lang="en-US" smtClean="0"/>
              <a:t>6/7/2019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BAB39-2AF2-429C-B8B4-CD04EA824E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949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CC2E0-F30A-4EB5-A23B-372DF6E20E32}" type="datetimeFigureOut">
              <a:rPr lang="en-US" smtClean="0"/>
              <a:t>6/7/2019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BAB39-2AF2-429C-B8B4-CD04EA824E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642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CC2E0-F30A-4EB5-A23B-372DF6E20E32}" type="datetimeFigureOut">
              <a:rPr lang="en-US" smtClean="0"/>
              <a:t>6/7/2019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BAB39-2AF2-429C-B8B4-CD04EA824E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574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CC2E0-F30A-4EB5-A23B-372DF6E20E32}" type="datetimeFigureOut">
              <a:rPr lang="en-US" smtClean="0"/>
              <a:t>6/7/2019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BAB39-2AF2-429C-B8B4-CD04EA824E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752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CC2E0-F30A-4EB5-A23B-372DF6E20E32}" type="datetimeFigureOut">
              <a:rPr lang="en-US" smtClean="0"/>
              <a:t>6/7/2019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BAB39-2AF2-429C-B8B4-CD04EA824E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190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CC2E0-F30A-4EB5-A23B-372DF6E20E32}" type="datetimeFigureOut">
              <a:rPr lang="en-US" smtClean="0"/>
              <a:t>6/7/2019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BAB39-2AF2-429C-B8B4-CD04EA824E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373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CC2E0-F30A-4EB5-A23B-372DF6E20E32}" type="datetimeFigureOut">
              <a:rPr lang="en-US" smtClean="0"/>
              <a:t>6/7/2019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BAB39-2AF2-429C-B8B4-CD04EA824E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903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CC2E0-F30A-4EB5-A23B-372DF6E20E32}" type="datetimeFigureOut">
              <a:rPr lang="en-US" smtClean="0"/>
              <a:t>6/7/2019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BAB39-2AF2-429C-B8B4-CD04EA824E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292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CC2E0-F30A-4EB5-A23B-372DF6E20E32}" type="datetimeFigureOut">
              <a:rPr lang="en-US" smtClean="0"/>
              <a:t>6/7/2019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BAB39-2AF2-429C-B8B4-CD04EA824E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973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5CC2E0-F30A-4EB5-A23B-372DF6E20E32}" type="datetimeFigureOut">
              <a:rPr lang="en-US" smtClean="0"/>
              <a:t>6/7/2019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6BAB39-2AF2-429C-B8B4-CD04EA824E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409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42" y="253519"/>
            <a:ext cx="1848166" cy="61532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769272" y="194340"/>
            <a:ext cx="811215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smtClean="0">
                <a:solidFill>
                  <a:schemeClr val="accent6">
                    <a:lumMod val="50000"/>
                  </a:schemeClr>
                </a:solidFill>
                <a:latin typeface="UTM Avo" panose="02040603050506020204" pitchFamily="18" charset="0"/>
              </a:rPr>
              <a:t>ỦY BAN NHÂN DÂN THÀNH PHỐ HỒ CHÍ MINH</a:t>
            </a:r>
          </a:p>
          <a:p>
            <a:pPr algn="ctr"/>
            <a:r>
              <a:rPr lang="en-US" sz="2000" b="1" smtClean="0">
                <a:solidFill>
                  <a:schemeClr val="accent6">
                    <a:lumMod val="50000"/>
                  </a:schemeClr>
                </a:solidFill>
                <a:latin typeface="UTM Avo" panose="02040603050506020204" pitchFamily="18" charset="0"/>
              </a:rPr>
              <a:t>TRƯỜNG CAO ĐẲNG LÝ TỰ TRỌNG THÀNH PHỐ HỒ CHÍ MINH</a:t>
            </a:r>
            <a:endParaRPr lang="en-US" sz="2000" b="1">
              <a:solidFill>
                <a:schemeClr val="accent6">
                  <a:lumMod val="50000"/>
                </a:schemeClr>
              </a:solidFill>
              <a:latin typeface="UTM Avo" panose="0204060305050602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68808" y="1913190"/>
            <a:ext cx="11495198" cy="164647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smtClean="0">
                <a:solidFill>
                  <a:srgbClr val="C00000"/>
                </a:solidFill>
                <a:latin typeface="UTM Avo" panose="02040603050506020204" pitchFamily="18" charset="0"/>
              </a:rPr>
              <a:t>TRUNG CẤP – CAO ĐẲNG</a:t>
            </a:r>
          </a:p>
          <a:p>
            <a:pPr algn="ctr">
              <a:lnSpc>
                <a:spcPct val="150000"/>
              </a:lnSpc>
            </a:pPr>
            <a:r>
              <a:rPr lang="en-US" sz="3600" b="1" smtClean="0">
                <a:solidFill>
                  <a:srgbClr val="C00000"/>
                </a:solidFill>
                <a:latin typeface="UTM Avo" panose="02040603050506020204" pitchFamily="18" charset="0"/>
              </a:rPr>
              <a:t>LIÊN THÔNG CAO ĐẲNG VÀ ĐẠI HỌC NĂM 2019</a:t>
            </a:r>
            <a:endParaRPr lang="en-US" sz="3600" b="1">
              <a:solidFill>
                <a:srgbClr val="C00000"/>
              </a:solidFill>
              <a:latin typeface="UTM Avo" panose="0204060305050602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43086" y="1396887"/>
            <a:ext cx="339067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smtClean="0">
                <a:solidFill>
                  <a:schemeClr val="accent6">
                    <a:lumMod val="50000"/>
                  </a:schemeClr>
                </a:solidFill>
                <a:latin typeface="UTM Avo" panose="02040603050506020204" pitchFamily="18" charset="0"/>
              </a:rPr>
              <a:t>Tư vấn tuyển sinh Online</a:t>
            </a:r>
            <a:endParaRPr lang="en-US" sz="2000" b="1">
              <a:solidFill>
                <a:schemeClr val="accent6">
                  <a:lumMod val="50000"/>
                </a:schemeClr>
              </a:solidFill>
              <a:latin typeface="UTM Avo" panose="02040603050506020204" pitchFamily="18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83272" y="3736052"/>
            <a:ext cx="2819401" cy="44370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94182" y="3763033"/>
            <a:ext cx="2397579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1" smtClean="0">
                <a:solidFill>
                  <a:schemeClr val="accent6">
                    <a:lumMod val="50000"/>
                  </a:schemeClr>
                </a:solidFill>
                <a:latin typeface="UTM Avo" panose="02040603050506020204" pitchFamily="18" charset="0"/>
              </a:rPr>
              <a:t>KHOA NHIỆT LẠNH </a:t>
            </a:r>
            <a:endParaRPr lang="en-US" b="1">
              <a:solidFill>
                <a:schemeClr val="accent6">
                  <a:lumMod val="50000"/>
                </a:schemeClr>
              </a:solidFill>
              <a:latin typeface="UTM Avo" panose="02040603050506020204" pitchFamily="18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075622" y="3736052"/>
            <a:ext cx="2819401" cy="44370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3551007" y="3779647"/>
            <a:ext cx="183011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1" smtClean="0">
                <a:solidFill>
                  <a:schemeClr val="accent6">
                    <a:lumMod val="50000"/>
                  </a:schemeClr>
                </a:solidFill>
                <a:latin typeface="UTM Avo" panose="02040603050506020204" pitchFamily="18" charset="0"/>
              </a:rPr>
              <a:t>KHOA CƠ KHÍ</a:t>
            </a:r>
            <a:endParaRPr lang="en-US" b="1">
              <a:solidFill>
                <a:schemeClr val="accent6">
                  <a:lumMod val="50000"/>
                </a:schemeClr>
              </a:solidFill>
              <a:latin typeface="UTM Avo" panose="02040603050506020204" pitchFamily="18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962755" y="3718871"/>
            <a:ext cx="2819401" cy="44370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8922838" y="3736052"/>
            <a:ext cx="3085890" cy="44370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8873269" y="3793244"/>
            <a:ext cx="316926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1" smtClean="0">
                <a:solidFill>
                  <a:schemeClr val="accent6">
                    <a:lumMod val="50000"/>
                  </a:schemeClr>
                </a:solidFill>
                <a:latin typeface="UTM Avo" panose="02040603050506020204" pitchFamily="18" charset="0"/>
              </a:rPr>
              <a:t>KHOA MAY - THỜI TRANG</a:t>
            </a:r>
            <a:endParaRPr lang="en-US" b="1">
              <a:solidFill>
                <a:schemeClr val="accent6">
                  <a:lumMod val="50000"/>
                </a:schemeClr>
              </a:solidFill>
              <a:latin typeface="UTM Avo" panose="020406030505060202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043021" y="3794038"/>
            <a:ext cx="2658869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1" smtClean="0">
                <a:solidFill>
                  <a:schemeClr val="accent6">
                    <a:lumMod val="50000"/>
                  </a:schemeClr>
                </a:solidFill>
                <a:latin typeface="UTM Avo" panose="02040603050506020204" pitchFamily="18" charset="0"/>
              </a:rPr>
              <a:t>KHOA ĐIỆN – ĐIỆN TỬ</a:t>
            </a:r>
            <a:endParaRPr lang="en-US" b="1">
              <a:solidFill>
                <a:schemeClr val="accent6">
                  <a:lumMod val="50000"/>
                </a:schemeClr>
              </a:solidFill>
              <a:latin typeface="UTM Avo" panose="02040603050506020204" pitchFamily="18" charset="0"/>
            </a:endParaRPr>
          </a:p>
        </p:txBody>
      </p:sp>
      <p:sp>
        <p:nvSpPr>
          <p:cNvPr id="17" name="Cloud 16"/>
          <p:cNvSpPr/>
          <p:nvPr/>
        </p:nvSpPr>
        <p:spPr>
          <a:xfrm>
            <a:off x="914400" y="4691743"/>
            <a:ext cx="3219358" cy="1905000"/>
          </a:xfrm>
          <a:prstGeom prst="cloud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smtClean="0">
                <a:solidFill>
                  <a:srgbClr val="FF0000"/>
                </a:solidFill>
                <a:latin typeface="UTM Avo" panose="02040603050506020204" pitchFamily="18" charset="0"/>
              </a:rPr>
              <a:t>19h00</a:t>
            </a:r>
            <a:endParaRPr lang="en-US" sz="4000" b="1">
              <a:solidFill>
                <a:srgbClr val="FF0000"/>
              </a:solidFill>
              <a:latin typeface="UTM Avo" panose="02040603050506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17387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56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UTM Avo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2</cp:revision>
  <dcterms:created xsi:type="dcterms:W3CDTF">2019-06-07T00:39:49Z</dcterms:created>
  <dcterms:modified xsi:type="dcterms:W3CDTF">2019-06-07T00:55:27Z</dcterms:modified>
</cp:coreProperties>
</file>